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e93fbd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ce93fbd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e93fbdfd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ce93fbdfd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e93fbdfd4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ce93fbdfd4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e93fbdfd4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ce93fbdfd4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e93fbdfd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ce93fbdfd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e93fbdfd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ce93fbdfd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e93fbdfd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ce93fbdfd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e93fbdfd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ce93fbdfd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e93fbdfd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ce93fbdfd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e93fbdfd4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ce93fbdfd4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e93fbdfd4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ce93fbdfd4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e93fbdf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ce93fbdf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e93fbdfd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ce93fbdfd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e93fbdfd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ce93fbdfd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e93fbdfd4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ce93fbdfd4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e93fbdfd4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ce93fbdfd4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e93fbdfd4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ce93fbdfd4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e93fbdfd4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ce93fbdfd4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e93fbdfd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ce93fbdfd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e93fbdf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ce93fbdf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e93fbdfd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ce93fbdfd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e93fbdfd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ce93fbdfd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e93fbdfd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ce93fbdfd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e93fbdfd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ce93fbdfd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e93fbdfd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ce93fbdfd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685800" y="1597825"/>
            <a:ext cx="74796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4385"/>
              <a:buFont typeface="Calibri"/>
              <a:buNone/>
            </a:pPr>
            <a:r>
              <a:rPr lang="zh-TW"/>
              <a:t> </a:t>
            </a:r>
            <a:r>
              <a:rPr lang="zh-TW" sz="2850" b="1">
                <a:latin typeface="Arial"/>
                <a:ea typeface="Arial"/>
                <a:cs typeface="Arial"/>
                <a:sym typeface="Arial"/>
              </a:rPr>
              <a:t>A REVIEW OF RADAR-BASED NOWCASTING OF PRECIPITATION AND APPLICABLE MACHINE LEARNING TECHNIQUES</a:t>
            </a:r>
            <a:endParaRPr sz="285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024154" y="3594561"/>
            <a:ext cx="6923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一篇討論雷達降水n</a:t>
            </a:r>
            <a:r>
              <a:rPr lang="zh-TW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owcasting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應用機器學習方法的摘要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Nowcasting convective development</a:t>
            </a:r>
            <a:endParaRPr sz="3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對流發展的臨近預報？如何實現？</a:t>
            </a:r>
            <a:endParaRPr sz="3000"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既然對流發展是semi-Lagrangian最抓不到的東西，我就直接去做對流發展的預測，找深對流有三種方法：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1. 混合/組合Nowcasting與NWP模型。(物理模型總該抓得到)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2. 檢測深積雲並根據發展潛力分類。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3. 檢測邊界層輻合。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68250"/>
            <a:ext cx="4159201" cy="20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Nowcasting convective development</a:t>
            </a:r>
            <a:endParaRPr sz="3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對流發展的臨近預報？如何實現？</a:t>
            </a:r>
            <a:endParaRPr sz="3000"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目前</a:t>
            </a:r>
            <a:r>
              <a:rPr lang="zh-TW" sz="2000" dirty="0">
                <a:solidFill>
                  <a:srgbClr val="333333"/>
                </a:solidFill>
                <a:highlight>
                  <a:srgbClr val="FFFFFF"/>
                </a:highlight>
              </a:rPr>
              <a:t>nowcasting</a:t>
            </a: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可以</a:t>
            </a:r>
            <a:r>
              <a:rPr lang="zh-TW" sz="2000" dirty="0">
                <a:solidFill>
                  <a:schemeClr val="dk1"/>
                </a:solidFill>
              </a:rPr>
              <a:t>用雷達衛星等工具來識別</a:t>
            </a:r>
            <a:r>
              <a:rPr lang="zh-TW" sz="2000" dirty="0">
                <a:solidFill>
                  <a:schemeClr val="dk1"/>
                </a:solidFill>
                <a:highlight>
                  <a:srgbClr val="FFFFFF"/>
                </a:highlight>
              </a:rPr>
              <a:t>檢測輻合，以及</a:t>
            </a:r>
            <a:r>
              <a:rPr lang="zh-TW" sz="2000" dirty="0">
                <a:solidFill>
                  <a:schemeClr val="dk1"/>
                </a:solidFill>
              </a:rPr>
              <a:t>是否有潛在的對流胞</a:t>
            </a: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，但不穩定度和濕度要夠才會有深對流。</a:t>
            </a:r>
            <a:endParaRPr lang="en-US" altLang="zh-TW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這種"有沒有對流"的檢測也可以用一些ML技術像是邏輯回歸、隨機森林、支持向量機（SVM）去做。</a:t>
            </a:r>
            <a:endParaRPr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總之對流的發展/衰退是個複雜的議題，需考慮諸如CAPE和CIN、邊界層收斂、地形、大規模對流層沉降、水氣、對流胞冷池等情況。</a:t>
            </a:r>
            <a:endParaRPr sz="20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ML技術像是邏輯回歸、隨機森林、</a:t>
            </a:r>
            <a:endParaRPr sz="3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支持向量機（SVM）是啥？</a:t>
            </a:r>
            <a:endParaRPr sz="3000"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一些機器學習方法，基本上就是從一</a:t>
            </a:r>
            <a:endParaRPr sz="2000">
              <a:solidFill>
                <a:schemeClr val="dk1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</a:rPr>
              <a:t>堆資料中嘗試做分類或是回歸問題。</a:t>
            </a:r>
            <a:endParaRPr sz="2000">
              <a:solidFill>
                <a:schemeClr val="dk1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</a:rPr>
              <a:t>可以應用在深對流的二元判斷(Y/N)上。</a:t>
            </a:r>
            <a:endParaRPr sz="2000">
              <a:solidFill>
                <a:schemeClr val="dk1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02" y="1424000"/>
            <a:ext cx="7553000" cy="2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303" y="1311503"/>
            <a:ext cx="4707376" cy="3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3775" y="903275"/>
            <a:ext cx="4236450" cy="33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Machine learning approaches機器學習方法？</a:t>
            </a:r>
            <a:endParaRPr sz="3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為什麼要做這種嘗試？</a:t>
            </a:r>
            <a:endParaRPr sz="3000"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因為現在Nowcasting還沒有通解，而機器學習擅長用複雜的非線性時空模式解釋或預測事物，應該可以應用在Nowcasting上；不過ML也是存在一些缺點，例如難以分析/黑盒子模式。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沒有可以完美預測的工具，機器學習法可以從雷達圖像預測降雨，以更快且解析度更高的方式，預測地區的短期天氣，也不會像數值預報一樣受到計算限制</a:t>
            </a: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。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具體來說有那些ML方法可以用？</a:t>
            </a:r>
            <a:endParaRPr sz="3000"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有時空卷積(同時檢測時間性跟空間性的神經網路)如：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* LSTM/GRU加上CNN、conv-LSTM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* 捲積編碼器-解碼器架構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* 影片因果卷積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* U-Net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* 生成對抗式網路GANs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* 變分自動編碼器（VAE）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不過個人意見是ML/DL部分由於正在快速發展，典範過幾年可能就轉移了，目前仍在蓬勃發展算法。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highlight>
                  <a:srgbClr val="FFFFFF"/>
                </a:highlight>
              </a:rPr>
              <a:t>DL方法詳細解釋？</a:t>
            </a:r>
            <a:endParaRPr sz="3000"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highlight>
                  <a:srgbClr val="FFFFFF"/>
                </a:highlight>
              </a:rPr>
              <a:t>LSTM/GRU</a:t>
            </a: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 -&gt; 一種可以記得以前輸入什麼的神經網路，時間性。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00" y="1602550"/>
            <a:ext cx="4526000" cy="33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60900" y="3114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strike="sngStrike">
                <a:solidFill>
                  <a:schemeClr val="dk1"/>
                </a:solidFill>
                <a:highlight>
                  <a:srgbClr val="FFFFFF"/>
                </a:highlight>
              </a:rPr>
              <a:t>上面在公啥小</a:t>
            </a:r>
            <a:r>
              <a:rPr lang="zh-TW" sz="3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highlight>
                  <a:srgbClr val="FFFFFF"/>
                </a:highlight>
              </a:rPr>
              <a:t>DL方法詳細解釋？</a:t>
            </a:r>
            <a:endParaRPr sz="3000"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highlight>
                  <a:srgbClr val="FFFFFF"/>
                </a:highlight>
              </a:rPr>
              <a:t>CNN</a:t>
            </a: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 -&gt; 一種用卷積的方式檢測圖片的神經網路，空間性。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9648"/>
            <a:ext cx="9144000" cy="3118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highlight>
                  <a:srgbClr val="FFFFFF"/>
                </a:highlight>
              </a:rPr>
              <a:t>DL方法詳細解釋？</a:t>
            </a:r>
            <a:endParaRPr sz="3000"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highlight>
                  <a:srgbClr val="FFFFFF"/>
                </a:highlight>
              </a:rPr>
              <a:t>conv-LSTM</a:t>
            </a: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 -&gt; 結合上面兩者生出來的新網路架構，時間空間性。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13" y="1604985"/>
            <a:ext cx="4146975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highlight>
                  <a:srgbClr val="FFFFFF"/>
                </a:highlight>
              </a:rPr>
              <a:t>DL方法詳細解釋？</a:t>
            </a:r>
            <a:endParaRPr sz="3000"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highlight>
                  <a:srgbClr val="FFFFFF"/>
                </a:highlight>
              </a:rPr>
              <a:t>捲積編碼器-解碼器架構</a:t>
            </a: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 -&gt; 如圖，用近年來表現不錯的這種編碼解碼結構處理隱藏訊息，空間(時間)性，邪教。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5" y="2307425"/>
            <a:ext cx="7552450" cy="22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highlight>
                  <a:srgbClr val="FFFFFF"/>
                </a:highlight>
              </a:rPr>
              <a:t>DL方法詳細解釋？</a:t>
            </a:r>
            <a:endParaRPr sz="3000"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highlight>
                  <a:srgbClr val="FFFFFF"/>
                </a:highlight>
              </a:rPr>
              <a:t>影片因果卷積</a:t>
            </a: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 -&gt; 用卷積的架構理解時間性，時間空間性。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238" y="1663337"/>
            <a:ext cx="5393525" cy="3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雷達降水Nowcasting是什麼？</a:t>
            </a:r>
            <a:endParaRPr sz="300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雷達降水Nowcasting(鄰近預報)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是指在小尺度內直接對雷達降水做時間外推。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簡單說就是判斷環境風場，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然後假設對流強度不變的移動。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076" y="1023025"/>
            <a:ext cx="3037476" cy="374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highlight>
                  <a:srgbClr val="FFFFFF"/>
                </a:highlight>
              </a:rPr>
              <a:t>DL方法詳細解釋？</a:t>
            </a:r>
            <a:endParaRPr sz="3000"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highlight>
                  <a:srgbClr val="FFFFFF"/>
                </a:highlight>
              </a:rPr>
              <a:t>U-Net</a:t>
            </a: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 -&gt; 擅長多模態、資料少的情況(生醫影象)，影像分割。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625" y="1662550"/>
            <a:ext cx="5096748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highlight>
                  <a:srgbClr val="FFFFFF"/>
                </a:highlight>
              </a:rPr>
              <a:t>DL方法詳細解釋？</a:t>
            </a:r>
            <a:endParaRPr sz="3000"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highlight>
                  <a:srgbClr val="FFFFFF"/>
                </a:highlight>
              </a:rPr>
              <a:t>VAE</a:t>
            </a: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 -&gt; 編碼解碼結構生成預測圖片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150" y="1710828"/>
            <a:ext cx="6763700" cy="306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highlight>
                  <a:srgbClr val="FFFFFF"/>
                </a:highlight>
              </a:rPr>
              <a:t>DL方法詳細解釋？</a:t>
            </a:r>
            <a:endParaRPr sz="3000"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highlight>
                  <a:srgbClr val="FFFFFF"/>
                </a:highlight>
              </a:rPr>
              <a:t>GANs</a:t>
            </a: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 -&gt; 兩個模型對抗，一個努力生一個努力看，生成預測圖片。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84824"/>
            <a:ext cx="5768873" cy="28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471" y="1722950"/>
            <a:ext cx="3040950" cy="27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highlight>
                  <a:srgbClr val="FFFFFF"/>
                </a:highlight>
              </a:rPr>
              <a:t>ML可能還有甚麼應用？</a:t>
            </a:r>
            <a:endParaRPr sz="3000"/>
          </a:p>
        </p:txBody>
      </p:sp>
      <p:sp>
        <p:nvSpPr>
          <p:cNvPr id="217" name="Google Shape;217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1. 地形影響。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2. 對流胞的生命週期。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3. 可預測的運動場演變。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4. 輻合線。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5. 穩定/不穩定程度。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highlight>
                  <a:srgbClr val="FFFFFF"/>
                </a:highlight>
              </a:rPr>
              <a:t>Nowcasting有甚麼挑戰性？</a:t>
            </a:r>
            <a:endParaRPr sz="3000"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457200" y="8745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* 做出密集預測的必要性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* 需要在多個時空尺度上處理基礎結構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* 處理極端事件和樣本外事件的需求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* 以進行和驗證概率預測的需求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以上四點是目前的主要挑戰，目前也盡量利用其他的觀測數據來輔助短期預報，但仍然是具挑戰性的領域。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將物理機制納入ML模型是進一步研究的有希望的方向，這可能有助於改善預測和可解釋性；對流演化具有混亂性質，所以預測已從最佳均值預測轉為隨機概率方法，這對於機器學習方法似乎很有用。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highlight>
                  <a:srgbClr val="FFFFFF"/>
                </a:highlight>
              </a:rPr>
              <a:t>不過對於Nowcasting的最佳驗證指標，目前仍沒有達成普遍共識。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832200" y="2020500"/>
            <a:ext cx="74796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2850" b="1"/>
              <a:t>THANK FOR YOUR LISTENING :)</a:t>
            </a:r>
            <a:endParaRPr sz="285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降水的Nowcasting現在有哪些方法？</a:t>
            </a:r>
            <a:endParaRPr sz="30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分成四大類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Persistence-based Nowcasting		基於持久性的臨近預報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Probabilistic and stochastic approaches	概率和隨機方法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Nowcasting convective development	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臨近預報對流發展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Machine learning approaches		機器學習方法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每類方法目前都有好處跟問題存在，待會將會提到。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近年流行的MACHINE LEARNING(ML)是甚麼？可以如何結合Nowcasting？</a:t>
            </a:r>
            <a:endParaRPr sz="300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ML是指</a:t>
            </a:r>
            <a:r>
              <a:rPr lang="zh-TW" sz="2000">
                <a:solidFill>
                  <a:srgbClr val="000000"/>
                </a:solidFill>
              </a:rPr>
              <a:t>讓電腦透過讀取資料來學習並</a:t>
            </a: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建構模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型</a:t>
            </a:r>
            <a:r>
              <a:rPr lang="zh-TW" sz="2000">
                <a:solidFill>
                  <a:srgbClr val="000000"/>
                </a:solidFill>
              </a:rPr>
              <a:t>，將蒐集到的資料分類或做一些訓練，</a:t>
            </a: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以後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就可以用這些模型輸入資料得到預測結果。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這是很籠統的說法，實際有許多方法可以實作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，待會將提到一些。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我們這個案例期待輸入過去的一些迴波資料，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</a:rPr>
              <a:t>透過訓練的模型做</a:t>
            </a: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或</a:t>
            </a:r>
            <a:r>
              <a:rPr lang="zh-TW" sz="2000">
                <a:solidFill>
                  <a:srgbClr val="000000"/>
                </a:solidFill>
              </a:rPr>
              <a:t>幫助nowcasting。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075" y="1254650"/>
            <a:ext cx="2771750" cy="284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為啥不要用數值天氣預報(NWP)</a:t>
            </a:r>
            <a:r>
              <a:rPr lang="zh-TW" sz="3000"/>
              <a:t>處理</a:t>
            </a:r>
            <a:r>
              <a:rPr lang="zh-TW" sz="3000">
                <a:latin typeface="Arial"/>
                <a:ea typeface="Arial"/>
                <a:cs typeface="Arial"/>
                <a:sym typeface="Arial"/>
              </a:rPr>
              <a:t>就好？</a:t>
            </a:r>
            <a:endParaRPr sz="300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57200" y="12763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因為計算機算力有限，NWP沒辦法切割太小的網格，而且模式常常需要處理一些旋生旋消的問題，需要一段時間"熱機"，導致前6小時</a:t>
            </a:r>
            <a:r>
              <a:rPr lang="zh-TW" sz="2000">
                <a:solidFill>
                  <a:srgbClr val="000000"/>
                </a:solidFill>
              </a:rPr>
              <a:t>迴波預測</a:t>
            </a: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常常報不準，因此需要其他不同的工具來輔助預測。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</a:rPr>
              <a:t>不過現今NWP網格已經從10公里尺度降到1公里尺度</a:t>
            </a: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(可處理對流規模了)，因此nowcasting優勢有相較下降。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425" y="3212900"/>
            <a:ext cx="1961775" cy="17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Persistence-based Nowcasting</a:t>
            </a:r>
            <a:endParaRPr sz="3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基於持久性的臨近預報？何謂持久性？</a:t>
            </a:r>
            <a:endParaRPr sz="300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Eulerian persistence：時間變空間不變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Lagrangian persistence：時間變空間也變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Lagrangian persistence應該更適合做降雨迴波的概念，隨著時間空間會有變化且強度不變。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150" y="1510900"/>
            <a:ext cx="3529025" cy="5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000" y="2155650"/>
            <a:ext cx="3290175" cy="5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基於持久性的臨近預報實際上可以怎麼做？</a:t>
            </a:r>
            <a:endParaRPr sz="3000"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1. </a:t>
            </a:r>
            <a:r>
              <a:rPr lang="zh-TW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平流場估計</a:t>
            </a: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：找一個模擬的風場，並且跟現在迴波Lagrangian持久性的移動做比較，不相似就給一個懲罰，修正到相似為止。</a:t>
            </a:r>
            <a:endParaRPr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2. </a:t>
            </a:r>
            <a:r>
              <a:rPr lang="zh-TW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半拉格朗日</a:t>
            </a: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：同上用數值方法模擬，再加上一些插值手段做迭代。</a:t>
            </a:r>
            <a:endParaRPr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3. </a:t>
            </a:r>
            <a:r>
              <a:rPr lang="zh-TW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對流胞平流</a:t>
            </a: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：找對流胞做跟蹤</a:t>
            </a:r>
            <a:r>
              <a:rPr lang="en-US" alt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+</a:t>
            </a:r>
            <a:r>
              <a:rPr lang="zh-TW" alt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預測</a:t>
            </a: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。</a:t>
            </a:r>
            <a:endParaRPr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反正都是找到運動場再平移觀測值，強度都不變</a:t>
            </a:r>
            <a:endParaRPr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0000"/>
                </a:solidFill>
                <a:highlight>
                  <a:srgbClr val="FFFFFF"/>
                </a:highlight>
              </a:rPr>
              <a:t>-&gt;因此若對流胞強度有劇烈變化就出事了。</a:t>
            </a: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375" y="3011078"/>
            <a:ext cx="2470750" cy="16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Probabilistic and stochastic approaches概</a:t>
            </a:r>
            <a:endParaRPr sz="3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率和隨機方法？為何要用機率取代確定性預測？</a:t>
            </a:r>
            <a:endParaRPr sz="300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如上一頁所述，"迴波強度都不變"這個"拉格朗日不變性"假設是最大的誤差來源，那反過來想就用系集的概念處理初始誤差就行了(系集就是用不一樣的初始場，意味著不同的誤差做看看預測的集合)，希望這種方法可以把迴波生成/消散的概念囊括進來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625" y="2989648"/>
            <a:ext cx="4622000" cy="20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000">
                <a:solidFill>
                  <a:srgbClr val="000000"/>
                </a:solidFill>
                <a:highlight>
                  <a:srgbClr val="FFFFFF"/>
                </a:highlight>
              </a:rPr>
              <a:t>概率和隨機方法實際上可以怎麼做？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1. </a:t>
            </a:r>
            <a:r>
              <a:rPr lang="zh-TW" sz="2000" b="1">
                <a:solidFill>
                  <a:srgbClr val="000000"/>
                </a:solidFill>
                <a:highlight>
                  <a:srgbClr val="FFFFFF"/>
                </a:highlight>
              </a:rPr>
              <a:t>鄰域法</a:t>
            </a: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：降水量隨時間會呈現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越來越大的高斯分布。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2. </a:t>
            </a:r>
            <a:r>
              <a:rPr lang="zh-TW" sz="2000" b="1">
                <a:solidFill>
                  <a:srgbClr val="000000"/>
                </a:solidFill>
                <a:highlight>
                  <a:srgbClr val="FFFFFF"/>
                </a:highlight>
              </a:rPr>
              <a:t>隨機法尺度分解</a:t>
            </a: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：有些迴波尺度不對就先濾掉，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可用小波/傅立葉找出空間頻譜。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反正就是透過一些方法(如預測為區域而不是點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/模糊化加上噪音消除對不可預測尺度的依賴)解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放"迴波強度都不變"這個假設，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750" y="961275"/>
            <a:ext cx="1935399" cy="128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650" y="1243850"/>
            <a:ext cx="2013350" cy="10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6074" y="2335999"/>
            <a:ext cx="2147925" cy="17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1766</Words>
  <Application>Microsoft Office PowerPoint</Application>
  <PresentationFormat>如螢幕大小 (16:9)</PresentationFormat>
  <Paragraphs>136</Paragraphs>
  <Slides>25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8" baseType="lpstr">
      <vt:lpstr>Arial</vt:lpstr>
      <vt:lpstr>Calibri</vt:lpstr>
      <vt:lpstr>Simple Light</vt:lpstr>
      <vt:lpstr> A REVIEW OF RADAR-BASED NOWCASTING OF PRECIPITATION AND APPLICABLE MACHINE LEARNING TECHNIQUES</vt:lpstr>
      <vt:lpstr>雷達降水Nowcasting是什麼？</vt:lpstr>
      <vt:lpstr>降水的Nowcasting現在有哪些方法？</vt:lpstr>
      <vt:lpstr>近年流行的MACHINE LEARNING(ML)是甚麼？可以如何結合Nowcasting？</vt:lpstr>
      <vt:lpstr>為啥不要用數值天氣預報(NWP)處理就好？</vt:lpstr>
      <vt:lpstr>Persistence-based Nowcasting 基於持久性的臨近預報？何謂持久性？</vt:lpstr>
      <vt:lpstr>基於持久性的臨近預報實際上可以怎麼做？</vt:lpstr>
      <vt:lpstr>Probabilistic and stochastic approaches概 率和隨機方法？為何要用機率取代確定性預測？</vt:lpstr>
      <vt:lpstr>概率和隨機方法實際上可以怎麼做？</vt:lpstr>
      <vt:lpstr>Nowcasting convective development 對流發展的臨近預報？如何實現？</vt:lpstr>
      <vt:lpstr>Nowcasting convective development 對流發展的臨近預報？如何實現？</vt:lpstr>
      <vt:lpstr>ML技術像是邏輯回歸、隨機森林、 支持向量機（SVM）是啥？</vt:lpstr>
      <vt:lpstr>Machine learning approaches機器學習方法？ 為什麼要做這種嘗試？</vt:lpstr>
      <vt:lpstr>具體來說有那些ML方法可以用？</vt:lpstr>
      <vt:lpstr>DL方法詳細解釋？</vt:lpstr>
      <vt:lpstr>DL方法詳細解釋？</vt:lpstr>
      <vt:lpstr>DL方法詳細解釋？</vt:lpstr>
      <vt:lpstr>DL方法詳細解釋？</vt:lpstr>
      <vt:lpstr>DL方法詳細解釋？</vt:lpstr>
      <vt:lpstr>DL方法詳細解釋？</vt:lpstr>
      <vt:lpstr>DL方法詳細解釋？</vt:lpstr>
      <vt:lpstr>DL方法詳細解釋？</vt:lpstr>
      <vt:lpstr>ML可能還有甚麼應用？</vt:lpstr>
      <vt:lpstr>Nowcasting有甚麼挑戰性？</vt:lpstr>
      <vt:lpstr>THANK FOR YOUR LISTENING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REVIEW OF RADAR-BASED NOWCASTING OF PRECIPITATION AND APPLICABLE MACHINE LEARNING TECHNIQUES</dc:title>
  <cp:lastModifiedBy>展皇 黃</cp:lastModifiedBy>
  <cp:revision>4</cp:revision>
  <dcterms:modified xsi:type="dcterms:W3CDTF">2021-04-06T14:03:49Z</dcterms:modified>
</cp:coreProperties>
</file>